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9"/>
  </p:normalViewPr>
  <p:slideViewPr>
    <p:cSldViewPr snapToGrid="0">
      <p:cViewPr varScale="1">
        <p:scale>
          <a:sx n="88" d="100"/>
          <a:sy n="88" d="100"/>
        </p:scale>
        <p:origin x="1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3761F-B32C-E847-8A46-551631DBA9A1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CE8901-DAD7-8546-9206-EB4F3FA0C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59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E8901-DAD7-8546-9206-EB4F3FA0CA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47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8DBB1-9960-2617-0F44-271E6E7C9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3EF50-B033-C783-ECAA-C2F1C5318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74050-898A-641E-E8B3-9A8FA159B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BAB4B-B07E-8578-6F1E-7C819C54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F1E85-4B8F-766B-37BE-421A7320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9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09639-6CC1-DB78-87AE-D9541F0B8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8990E-FDA7-CD81-1F6C-AE59EF0BE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5CAE2-7F5D-7358-ED56-485725D74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F47B4-DE26-614F-BFB2-3EC4950B3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70EBE-B748-D2E2-F4A4-52DBADC3D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77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19C093-1945-283E-31D1-E1D7A0E15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420BF4-6B2C-AD14-0564-614FB08A9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1641-4589-5632-45FC-14C55955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131C1-8653-F422-F210-0EBA390D3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C575E-B885-AF8F-8F06-F8DD7C4D4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19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20770-04DA-F1E8-BEB0-29EA1EF8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AB02F-15C9-ECA0-A0BA-EFD43F403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7C590-DE3A-2E2E-1741-9105242A1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DB25A-010D-FA77-9F52-5EFE7FA2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2E600-8D56-520A-157A-D9E5D8606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3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7085-D660-03C4-8751-0C09318E1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7DFDB-E79E-24E0-8E9B-9E5ECCBC7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081D7-6203-7916-670E-212FD484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E5B2D-CDEB-EAC6-65E5-B5E9BFECB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F4DD7-B3F6-EC00-EA4C-124DF1B2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3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BDD4-68A1-E010-2D9F-EBF6FC1BE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13A53-0B23-12D3-862F-22BAD09EA0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DF002E-FF86-6787-AC9D-4B28476CE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66D11-DC65-0157-B229-F6EB73973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0E050-7583-34D1-CD62-74F436C62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BBA63-9573-2789-651D-DAA0B1F3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8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6F8E-8C4F-A114-E878-E69E6D3D4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F91C6-E8C2-0A2B-4B0F-070A6C65F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35948-E358-9D20-9585-8E491152A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9EA99-4636-7296-A064-7A9B4C18DF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F43AA-9AD2-73F0-0BA9-3C1F9B712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1AD398-1A3E-AB40-E335-5F8E3525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FEF33F-ED72-DC0B-49CA-54DFD232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B18B7-96C5-39B4-BA25-A7E9D9003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1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90A8-AF6D-A961-4237-A8240F90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1FA271-AE27-55B5-D95B-033FDA58A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2650B-8CFA-165E-EAF6-8AA9AD2E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B5F30-44EA-E3A7-792E-1B3F1BAC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17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D4137B-3078-E4D7-917D-0F1374D5C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D9461-B9B4-E1A3-6350-A8225BE5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90E0C1-D603-F204-57B2-D633A2312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24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C28FB-B495-4841-FBA2-BA41B7986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087F-CCCD-19E5-1C0D-F17B59F08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1EA25-E5D4-AB63-888A-7EB0D4509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A46C4-472B-BD84-9AD7-2F7307E62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59E67E-5D6D-BA10-4FB7-999ADF290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0EED8-FCD5-A275-7D23-4C7A70D98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09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F2E72-0BAE-9ED9-0F5B-03A7C3BEC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9E81AA-12E2-EB2E-6E89-75A27ED9DF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4EECA-3097-6927-F6C6-4D0DD6223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553D2-A467-DE14-C8FA-F161B28EA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280F4-19F9-B846-F915-870FE928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86FE1-C8FC-2823-2377-1ABA52D7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341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76924-59F7-EE2A-01FE-E70FF969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D33CE-5EFE-BC9A-CAD9-D9C6F8332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1EAD3-BBE5-5527-0F34-3C2C72FB3E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88DE34-DDB8-F648-9FBB-3B39309E13BE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7B7FB-1D83-5576-59B8-2337F213C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AC6FB-9D76-7FEB-291E-42B58B2B9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953CD7-0995-BE46-B3E1-0DD7D6093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1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021809-F230-F107-9032-E98848040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143" y="101600"/>
            <a:ext cx="9141725" cy="6756400"/>
          </a:xfrm>
          <a:prstGeom prst="rect">
            <a:avLst/>
          </a:prstGeom>
        </p:spPr>
      </p:pic>
      <p:pic>
        <p:nvPicPr>
          <p:cNvPr id="7" name="Picture 6" descr="A close up of a flower&#10;&#10;Description automatically generated">
            <a:extLst>
              <a:ext uri="{FF2B5EF4-FFF2-40B4-BE49-F238E27FC236}">
                <a16:creationId xmlns:a16="http://schemas.microsoft.com/office/drawing/2014/main" id="{F940FA35-1492-C079-BD54-7FEF57BD6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199" y="157691"/>
            <a:ext cx="2919685" cy="3892913"/>
          </a:xfrm>
          <a:prstGeom prst="rect">
            <a:avLst/>
          </a:prstGeom>
        </p:spPr>
      </p:pic>
      <p:pic>
        <p:nvPicPr>
          <p:cNvPr id="5" name="Picture 4" descr="A field of pink flowers&#10;&#10;Description automatically generated">
            <a:extLst>
              <a:ext uri="{FF2B5EF4-FFF2-40B4-BE49-F238E27FC236}">
                <a16:creationId xmlns:a16="http://schemas.microsoft.com/office/drawing/2014/main" id="{79700300-BC92-C663-6DFE-27BD4246D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7378" y="157691"/>
            <a:ext cx="3027396" cy="389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79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Lisa Buche</dc:creator>
  <cp:lastModifiedBy>Lisa Buche</cp:lastModifiedBy>
  <cp:revision>2</cp:revision>
  <dcterms:created xsi:type="dcterms:W3CDTF">2024-10-14T06:25:12Z</dcterms:created>
  <dcterms:modified xsi:type="dcterms:W3CDTF">2024-10-14T06:44:16Z</dcterms:modified>
</cp:coreProperties>
</file>

<file path=docProps/thumbnail.jpeg>
</file>